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5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f@beaupoil.de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:\Users\beaupoil.ZENTRUM\Documents\cb\KITE\CB\moz-screenshot-24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608918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http://178.15.162.198/b/content/Personen/Beaupo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1193165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755576" y="6206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Dipl.-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Christof</a:t>
            </a:r>
            <a:r>
              <a:rPr lang="en-US" dirty="0" smtClean="0"/>
              <a:t> </a:t>
            </a:r>
            <a:r>
              <a:rPr lang="en-US" dirty="0" err="1" smtClean="0"/>
              <a:t>Beaupoil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Degree in Mechanical Engineering from RWTH Aachen, Germany. </a:t>
            </a:r>
          </a:p>
          <a:p>
            <a:r>
              <a:rPr lang="en-US" dirty="0" smtClean="0"/>
              <a:t>Studies were focused on energy conversion – including renewable energies.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293096"/>
            <a:ext cx="1728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1992 – 2013:</a:t>
            </a:r>
          </a:p>
          <a:p>
            <a:endParaRPr lang="en-US" dirty="0" smtClean="0"/>
          </a:p>
          <a:p>
            <a:r>
              <a:rPr lang="en-US" sz="2800" dirty="0" smtClean="0"/>
              <a:t>21 years into AWE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00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30" y="2852937"/>
            <a:ext cx="7877102" cy="303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s://sites.google.com/site/closedsteam/Home/TT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145861" cy="6768752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8328075" cy="35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00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www.speakerfactory.net/TURBINES/INNOVATIONS/7ROT-7FOOT-2GEN/PAGES/dougballoonsvan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120330" cy="3096344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74623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204864"/>
            <a:ext cx="57816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84784"/>
            <a:ext cx="7810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makanipower.com/wp-content/uploads/2013/05/20130502-3B6B8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233012" cy="216024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977137" cy="46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724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hicon.us/images/HeliPum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237715" cy="3744416"/>
          </a:xfrm>
          <a:prstGeom prst="rect">
            <a:avLst/>
          </a:prstGeom>
          <a:noFill/>
        </p:spPr>
      </p:pic>
      <p:sp>
        <p:nvSpPr>
          <p:cNvPr id="24584" name="AutoShape 8" descr="data:image/jpeg;base64,/9j/4AAQSkZJRgABAQAAAQABAAD/2wCEAAkGBxQTEhQUEhQSFBUSFBUUGBUXFxQUFxUaFRUYFhQYFxUYHCggGBwlHBQYITEhJSkrLi4uFx8zODMsNygtLisBCgoKDg0OGhAQGiwkHx0sLCwsLCwsLCwsLCwsLCwsLCwsLCwsLCwsLCwsLCwsLCwsLCwsLCwsLDcrLCwsLCssK//AABEIAO8A0wMBIgACEQEDEQH/xAAcAAEAAQUBAQAAAAAAAAAAAAAABgEDBAUHAgj/xAA9EAACAQIEAwQIBAUEAgMAAAABAgADEQQSITEFQVEGE2FxByIygZGhscEUQlLwI2Jy0eEzgpKiQ3NT0vH/xAAZAQEAAwEBAAAAAAAAAAAAAAAAAQIDBAX/xAAiEQEAAgEEAgMBAQAAAAAAAAAAAQIRAxIhMQQTMkFRImH/2gAMAwEAAhEDEQA/AO4xEQEREBERAREQEREBERAREQERECkREBKykrAREQEREBERAREQEREBKQZrOLceoYb/AFqiqTst7sf9o1iBs4kIxPpLwy+ylV/+I+pmK3pVof8AwVfikttkdBlZCuGekvB1CFcvRJ51B6v/ACBIHvkwoV1dQyMrKdQykEHyI0MqLsSkQETBxfEglRUKscwvca21trMj8Sv6hp4iV3QjML0TEbGjkCflKfiz4Ss6tUTeIZkTD/FG/Lyls4mof0qPeT/aR7qo3wzzLfezGWs3W/uAhqhP8vnaT7Ywb4ZqmVmCtex9r3b2nipxILufl/mR7qm+GxiaduPKD7DHym074dZaNSsrboXIlkYlf1CXVa+0tExKc5eolJWSERECkRECPduuOfhMK1RSO8a1OnfbM3P3C5904JiMazsWZmZm3ZiSx850D0040tXw9EbJTaoR4u2UX9yH4znPd3m1I4RMvbYgyw9aXO6ng0xJmJRlZFUzednu0dfBsGoNYX9ambmm/mv3Gs0zrPQEpj9Tl9KdneLpi8PTrpoKgNxzVgbMp8iJdx/EFpjq3JZAvRia1HBNnFhWqZ6SnexAVmtyBIuJK1VaYz1CMze868gJyamrjiqlr/ii0atVs1Q5V/QNL+Zl+oUpjUqoHLymrxfFKjHLSUkm1lXVj5nZR4mawZqjZFGd+YU5gLGxu50A895y8zzDKeW0xPGwPYW/K52+EsYRq2IYjPlUH1iunuHjMzB8CVRmrsGtrlGiDzO7TOGLpqAFIyjoLDTpaXiuO5MLmHwiqLKNPmfEmXsktJXLC6rYWvmbQf5njBYg1VDDmNQOR2I9xloTh4xnEBT/ACkkzWVcU1Y5Sq7GxF7jpqD+7TeVOGq1i19OUy6OHVRZQAPCTXStaeVopLVYHhGVbO7Pf3WmdTwKDkNPfMzLKMbTWNOsLbIjtj1AFGk1ONxwErxbH20kRx/EANzOe0zacQzmW7bitp7w/GSDILV4vrvL2F4mDzj1zHSItLrGAxoqDoekyxOf8J4kVIIO1pO8NVDqGGxF50aV5nie4b1tleiImyzW8X41Swyg1Wtm0VRqzEb5V++0h+N9Ib/+KjTHjUckjwKoLf8AaR/t7im/GVQ19Mqr4LYWt5m5kZeoTL1r+rxVsOP4t8ZWFWotMsVCALmVcqk20JPNjrMatw6oo/0Rbqtj8jrNr2V7svapbQAa+JO0mmLwKMugFhzt1j2beIbx49bQ5FVH6lK+YImMaYO1z+/KdCx2Ew1LMXzm1sza5UvoL8hPfD8DQfVApB2I1vHt/wAI8SJ6lzaphm6N52Im/wCxvATiK16oIo0hnqH9VtQl/E/KdCpcEpuLMNPDQzISglNRSpiwdtethuT8/hMNXWmIyy19GNKvfLacMXMe8ItfRRyVRoPpPfEcGarLbQC4LeB6DrPdJxYDpoJfE445hwMepRWkgp0hZqhtc72/Mx931mZhcOlNbIAvM2A1PU9TNetTNWZuVMZB9TMsVZaLcmVzHUe8pso/NLPD+EKli3rN8h5CXkqS/TqS0YmcytEsfiLXy0l3c6+CjeZ9KmFAA0AmrwL561R+S+oPvNoGmlZzyvErlpW8t5ozTXK2Vy8w+JV8qzIzSN8fxWpF/CZat8Vwre3DScTxtybmQXjXELtYGb3jmLsp98hmIa+sro1Z15WKtU33Mv4TGld9r+8TFLC+s8s86GmE74Tjttf8idD7JY3MrUzy9YeR3nHuzuI1y3FxYjyPKT7s/islWm19MwUnwbQzGf5tlSk7bOi3ieYnS6Wr432doYoDvkuV2YEqw8Liayh2AwSm5pu/9VRz9DJTEhDU0ez2HpqRSpU0NiAwGvgSdzykaZMUlY0qmSpSFIHvNFYVLm6hRutrSdzTcWpgPmO2X6RPTo8e39YlGm4UlRatOoMyVcuYHnlNxrvMzB8OSmAFACjYAWtLeExquxyLVsDYlkKr7id4xHERmyArm2AuLmUzOHoYjOYZtcWBN7WF5r6dS7/0gL/f6y5Xdu7bMdyB85r6FU5m85ya08vM875xX8bgV/lL9LEnflv8JpzU26b+c9nEaHyMzcDM4biNCerE/OZZqDl8PKaTB1rL++cyFrc5ESltadb/APJkLW0PgCfgJqaeIvvt15y69a1Op/SdZaJQy+CC1IH9RJ/tNkKnjNDga5FNbHYTMTFg76S9bGWzDz0rzC76elqy+9GWW72BMhfE6t28pKMRV9Rj4SF4p95S87pTlE+1Ff2QOd/lI9UckETb9p6lqg5erf4n/E0Xe9ATOqnS1engr1lqoB1hiTubeU8fvWaLs3gVfLWU9WAPkZ0SiSbAcvrOZU2synoy/WdQW6jQkX6TDVhS3bqGGfMinqoPxETG4K18PS/9a/SJo3yz4iJdKhmk7WcTpYegalZioBAW2pLHYATdmc39LvFVVaVAAvUJNQoNSosVBPS92kxGZwmJxzDN4fxBcVTD0KlMrfVhqy9QU5N5zIp8Opp6wW7Hd21Y+87DwE5Fwbi9bD11rJTUDZkB0dTuN9+h5GS7i/pEpZP4QcsRsykZfAnb4Rasu/T8iJjNpb7iWJUVES4uxvbwExabb+f2nPeEcberjaT1D7TFbchmBt85ORU9Zx4/b+84tavLzvK1PZfLYioLWvtqPvGa4PkZh3O5Mu0m187j5GY4c+Xqg/qjyl4PNfgqmhHQkfO/3mSrRMGWYlSZBe6Pr+Q/UXmtzy/Qqbg81YfKR0hlYKrdFmUrTR8Pr6EdGI+JvNnRrW8RH2M5KlhLqVphF7jTXw5iUR/GWQzsY/8ADqDw+4kUrNJFWa6MOZUyMVD1vpLfaER7V0/4qm26b+//ADNC5kr7W0bojj8rMh8jqPpIqROqk8NaTwtzwVl20pNFlMOl3QdXUfFgJ1avTte/SQDspw41cXRXlnDnyT1j9J07itHfyP0nPr2/qIVsmHBBbD0v/Wv0iZGAp5aaL0RR8om8NsMiIiWSoZyT0w8Gfv6dcMclQCmw6Ouq+4qf+p6zrk1/HOFJiaL0qguGBt1U/lYdCDJrOJHz9gKKkhbX1vY9ObH7CX8Vhr3tbIDvy+Et8JVlzZxZy7Kw/TlNiPjPeOxeaqKa+ylr+JE7K42s8LQ4bTVlYXzKVYWJABBuJLGxHrKRqKi/PcSPHUm3PaZVPE5qZVfaokMPEXsZy+VpRMRMK2hI6dT3y8DzE1eCxAZQQd/2Zmhj1nmzGGa1Qa1R1/VZh9/tMwHxmp4o2QpVGuU5W8jv9psFa4BBuDIn9GQkvI0xEvMhZWUwxsK2WtUTa4zD9++bFTNHxomm6VRsDZvI6Tb0nzAEWsRvF+cTBhkF/GelxPX4/veYxEL4ysIwz1q+N/8AImirb28Zss01uOFmB5G8vXtEwt43A95SdDu1svgR7PznPaqEGxFiCQR47ETotGtymr49wA1b1aIu/wCdNs3Qr423HPSb0vt7WrKGhJ7SjeZS4Yg2YEHoRY/A6yR9nezj1mBIKJ+aodBbot9z5TXfiFps3Xo04Llz12HLu0v8Xb6CSfE0c7ov6nA+dz8ry8tRKSBKYCqoyqOgleCHvK5YbUhv/M2n0+s5PnqQtWMpJEqInocNlYiIQSkrEDnnpJ7OqF/F01ClLmrbTMLaMR1BG/jOQYWt61+ZPzn03jMMtRHpuLq6lWHUEWM+fO1/ZlsBiAhOZKl2pvzIFhZujC9j7ppW08QiYYL8QPKWsDjylQPv1HUHQ/Ka9wQdYDDwlrW3doS7C1xSqAXvSq+tTbz5SS0cpH3nN8JxEBTSe7Uybgjemf1LffxEkPCeMmllWocyn2Kg1VhynDq6cs7VwlVXDZlI5HSaXhOKNJzh6upW+Q9V5ASTYKsrpyIPSanj/Bu9X1DZ11Rh8ZzV/JVhmqOYMvd71kb4P2hKN3WIGVwba6A+IkoplHAItrFqzHZLGxarUQo35hb5TT8D4gUJw9T2l9m/5l8PIWki/CDrNTx/gRcB6Z9dNQecmmOpQ2aVZXPIvw3jwDd3X9RwbXN7Nb6SRIQdQYtpzEi73ktYmndT1G0rbylSDzkRxKGnWtY6zY4TFW5zE4jgz7S7jcdZrqWNtpebY3QhMUxqn2lUkcyAT8TPVbid5F04j4y1U4lsFzEk2AGpJO1hzlPVKW7xnFCbKtyzGyqNyToBJ72e4d3FEKdXPrOerHf4be6aHsZ2Yame/wAQP4p9hDr3Q/8AuflJiBOnT04q2pXHMkRE0xDRWIiSEREAZyL02U718JofYqa8tCpIHj/addkS9J2ER+H1nZQWpAMh5qSwUkHyJkx2PnzFAg21nhBMriC7eIExUEm3yFMsyMLiSl1IDI26nbzHQ+MsShErgbvA8Wakb0nK/wAlQ3Hubb6SQ4ftjpapRuetNlN/cZBc2nlLZEpbTrZTY6HjsbgcUoFR2RhsWQqV/wBy3Hxmu7jE4fWjVFWnuCOY5b7yHsb+GnKSbshx/I9GjXIFAPlZhcMim/PoDaV9e2OETSfpuMD2mql1SpTsWNgb2kgTFnmPnJnh+y2GdVYFnDAMGz3uCNCD75lU+zOGH/jv/UWP3lJ0c9K+uXM+L8NSt7dMk8mUqG+e80Z4Pi6P+hUYj9J/ttOpdruy5egTgrUq1O5CiwWp1U3vr0Mg/ZvH94XwmI7yni1JZS2hYEAlTbQMvTmDpfWWrS1ftfT0rWnGXvgdSu1M9+CrhiNQBccjabBm8Z5wAN3p1BcrsxuCRNdX4YGcs2YrStZQTb1r6trsLTKK7rTB6Le31/bNNXne9pu6HYQ1lviCiMRf+HmzDzJsCfdIVTxBqtamGyJueTsd7dQJ1/s1VZ8NTZjmJG58zNq0iGt/G2c5yjKejOjzr17dBkHztJDwbsxhsMb0qYz/AK29Z/8AkdvdNyBE0wpiCViJKVIlYgIiICIiAml7Z4U1cDikG5ouR5qMw+k3U8uoIIOx0+MD5c4rsnio+8wqe0lPb/hX4fFNR5KAVPVWJK/290iwFpaZ5AiUAl5bGeSsYFtDy6yjGehaVdOYkC2DK3nm09GQO2ehXjDVMNUoMb/h2GTqEe5A8gQZ0efO/o57SjA4ku6lqdVe7e26jNcMBzt959C0KoZQykEMAQeoIuCPdA9kTUY7szhKtUVqlCm1ZSpFWxVxlvl9ZbHS5m4lDAiXGuEBH7wEWdStuhvf4SOVMJSqKBWDB2WzZS6rvqLi1185POP07oP6vqLSH4us13uVWwWwvcEbEgfactpxqOjxrV9ubsKuirYUwN7C2nkBOj8MwgpUkQflFj4nc/Ocr4dx6hSxdMvnqIG9ZzotM8io5gGdcQgi41v01Hum9U+TqRa2K/T3ERLuYiIgIiICIiAiIgJQysGBxP010MuMpt+vDr8VqOPoROeoZ1b05Ye5wz/y1VP/AFb7Tk99ZbI85bS6jg+c8hr6T1Sw7X0Vj7oyLLjWVQy89Bv0mW6aa6wYUqLreeBM+lTU/cT1WojcgeEgY6bfOdW9F/bMWTB1zbTLRqE/CmfHe3lacnvpLtCqQPK3xv8AKQPqcGDI16OcbUrYCi9Vi7esuY7kK5VSfGwklgWMXhhUUqwuN/IjYyL8Z4PUtoneAkDS1wCdTrtYa2kvgzO+lFlZrlxviHCDmyU1LOxtlA1P9p1Ls5g3o4alSqNmamgUny5eNtvdM8UgDcAAnnYaz2BJpXbBFcKiIiXWIiICIiAiIgIiICeKjgAk6AC58hvPciHb7ji0qYpXs1QXsD6xA/KB1NoiEwwsfTo8UNSniHFLuWtSCuveG6gtUudCDmta3KRbj/o/w+GXN3ruQbnvLbflVVQAEkyN4ziCtUGYZsrAd4x2JF7EDkOvK/O0mvYvg7Pkr4nKxdyaWHVg65VBGdt730t0GvhLThaIwidXCorZVVUK7rt7x1BE8rR8f35ztnE+z2HxH+tSVja2bZgOmYazXYXsNhEPsO/g7sw+EqZhzrgfZSrijmpWVOdRtV8bDdjOjYfsLglpZDQRiUyGoR65uNWvyPlJDRoqqhVAVRoABYDyEuQrMuHdqOyJwj6gFGPqVLb87N0aRSoNxPpXG4NKqNTqKGVhYg/vQzj/AGs7A1cOHq0jmpDXQEuoP6l526iBz6sBPBOh8T9Jer07n/MyOG4A1qi0x+Ygsf0rexMDuXouoMnDaGb8+eoP6XcsvyPzkrEs4SiEREUWVFVQPBRYfSXhCFZS0rEClpWIgIiICIiAiIgIiICIiBRjOD9oOId7ialZrE5ny31NgT3YHQzvBnPuL+jValQslVgpJPdhVB6270k5R45TLRKXPOyvBWxuIVRcohV6hI8b29/0E7zhOH06fsIimwBIUAm3UgazA7OdnqeFphUCgi+w0F999WJ5sdT4DSbq0qTKsREIIiICeWW+89RAi/FOwuDqsXNLKx1JQlb+YmlxXZxaIVaNMUwDqettQWY6tJ3icSqDMxsBzkM4125wRU5amYjwYfUaycNdK+36S3huMWotwdVOVh0Nr/cTMnP/AEfdo1rPiibkF0fQE5Q10Unw9TedAEhnPasREIIiICIiAiIgIiICIiAiIgIiICIiAiIgIiICIlDA0Hbd7YOva11UMP8AawP2nCeLOCajWGYleWxIuwHS5nbO3CLTwtZ8zL3pVCMxsczKp05aDlOFYxrsRrYX5W1P0NhLx0tEpb6H6pbFVqYCkVcOQQxIsFqDbQ39vbSdwQcugE4j6FaV8cxy+zh3u2+rOg35f4nbxKIlWIiEEREBERAREQEREBERAREQEREBERAREQEREBKGVlDAiPpPwhqYI5d6dSnUPkpIb4Br+6cMxZsWJvmJJvzuTPpvFYcOLH3fC23MeEjydh8IHFQUkD3uSAd/5QxIT3Sc8Jan0ScBahhzVqAipXsbEWKqPZX7++T0TyiW2noSESr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data:image/jpeg;base64,/9j/4AAQSkZJRgABAQAAAQABAAD/2wCEAAkGBxQTEhQUEhQSFBUSFBUUGBUXFxQUFxUaFRUYFhQYFxUYHCggGBwlHBQYITEhJSkrLi4uFx8zODMsNygtLisBCgoKDg0OGhAQGiwkHx0sLCwsLCwsLCwsLCwsLCwsLCwsLCwsLCwsLCwsLCwsLCwsLCwsLCwsLDcrLCwsLCssK//AABEIAO8A0wMBIgACEQEDEQH/xAAcAAEAAQUBAQAAAAAAAAAAAAAABgEDBAUHAgj/xAA9EAACAQIEAwQIBAUEAgMAAAABAgADEQQSITEFQVEGE2FxByIygZGhscEUQlLwI2Jy0eEzgpKiQ3NT0vH/xAAZAQEAAwEBAAAAAAAAAAAAAAAAAQIDBAX/xAAiEQEAAgEEAgMBAQAAAAAAAAAAAQIRAxIhMQQTMkFRImH/2gAMAwEAAhEDEQA/AO4xEQEREBERAREQEREBERAREQERECkREBKykrAREQEREBERAREQEREBKQZrOLceoYb/AFqiqTst7sf9o1iBs4kIxPpLwy+ylV/+I+pmK3pVof8AwVfikttkdBlZCuGekvB1CFcvRJ51B6v/ACBIHvkwoV1dQyMrKdQykEHyI0MqLsSkQETBxfEglRUKscwvca21trMj8Sv6hp4iV3QjML0TEbGjkCflKfiz4Ss6tUTeIZkTD/FG/Lyls4mof0qPeT/aR7qo3wzzLfezGWs3W/uAhqhP8vnaT7Ywb4ZqmVmCtex9r3b2nipxILufl/mR7qm+GxiaduPKD7DHym074dZaNSsrboXIlkYlf1CXVa+0tExKc5eolJWSERECkRECPduuOfhMK1RSO8a1OnfbM3P3C5904JiMazsWZmZm3ZiSx850D0040tXw9EbJTaoR4u2UX9yH4znPd3m1I4RMvbYgyw9aXO6ng0xJmJRlZFUzednu0dfBsGoNYX9ambmm/mv3Gs0zrPQEpj9Tl9KdneLpi8PTrpoKgNxzVgbMp8iJdx/EFpjq3JZAvRia1HBNnFhWqZ6SnexAVmtyBIuJK1VaYz1CMze868gJyamrjiqlr/ii0atVs1Q5V/QNL+Zl+oUpjUqoHLymrxfFKjHLSUkm1lXVj5nZR4mawZqjZFGd+YU5gLGxu50A895y8zzDKeW0xPGwPYW/K52+EsYRq2IYjPlUH1iunuHjMzB8CVRmrsGtrlGiDzO7TOGLpqAFIyjoLDTpaXiuO5MLmHwiqLKNPmfEmXsktJXLC6rYWvmbQf5njBYg1VDDmNQOR2I9xloTh4xnEBT/ACkkzWVcU1Y5Sq7GxF7jpqD+7TeVOGq1i19OUy6OHVRZQAPCTXStaeVopLVYHhGVbO7Pf3WmdTwKDkNPfMzLKMbTWNOsLbIjtj1AFGk1ONxwErxbH20kRx/EANzOe0zacQzmW7bitp7w/GSDILV4vrvL2F4mDzj1zHSItLrGAxoqDoekyxOf8J4kVIIO1pO8NVDqGGxF50aV5nie4b1tleiImyzW8X41Swyg1Wtm0VRqzEb5V++0h+N9Ib/+KjTHjUckjwKoLf8AaR/t7im/GVQ19Mqr4LYWt5m5kZeoTL1r+rxVsOP4t8ZWFWotMsVCALmVcqk20JPNjrMatw6oo/0Rbqtj8jrNr2V7svapbQAa+JO0mmLwKMugFhzt1j2beIbx49bQ5FVH6lK+YImMaYO1z+/KdCx2Ew1LMXzm1sza5UvoL8hPfD8DQfVApB2I1vHt/wAI8SJ6lzaphm6N52Im/wCxvATiK16oIo0hnqH9VtQl/E/KdCpcEpuLMNPDQzISglNRSpiwdtethuT8/hMNXWmIyy19GNKvfLacMXMe8ItfRRyVRoPpPfEcGarLbQC4LeB6DrPdJxYDpoJfE445hwMepRWkgp0hZqhtc72/Mx931mZhcOlNbIAvM2A1PU9TNetTNWZuVMZB9TMsVZaLcmVzHUe8pso/NLPD+EKli3rN8h5CXkqS/TqS0YmcytEsfiLXy0l3c6+CjeZ9KmFAA0AmrwL561R+S+oPvNoGmlZzyvErlpW8t5ozTXK2Vy8w+JV8qzIzSN8fxWpF/CZat8Vwre3DScTxtybmQXjXELtYGb3jmLsp98hmIa+sro1Z15WKtU33Mv4TGld9r+8TFLC+s8s86GmE74Tjttf8idD7JY3MrUzy9YeR3nHuzuI1y3FxYjyPKT7s/islWm19MwUnwbQzGf5tlSk7bOi3ieYnS6Wr432doYoDvkuV2YEqw8Liayh2AwSm5pu/9VRz9DJTEhDU0ez2HpqRSpU0NiAwGvgSdzykaZMUlY0qmSpSFIHvNFYVLm6hRutrSdzTcWpgPmO2X6RPTo8e39YlGm4UlRatOoMyVcuYHnlNxrvMzB8OSmAFACjYAWtLeExquxyLVsDYlkKr7id4xHERmyArm2AuLmUzOHoYjOYZtcWBN7WF5r6dS7/0gL/f6y5Xdu7bMdyB85r6FU5m85ya08vM875xX8bgV/lL9LEnflv8JpzU26b+c9nEaHyMzcDM4biNCerE/OZZqDl8PKaTB1rL++cyFrc5ESltadb/APJkLW0PgCfgJqaeIvvt15y69a1Op/SdZaJQy+CC1IH9RJ/tNkKnjNDga5FNbHYTMTFg76S9bGWzDz0rzC76elqy+9GWW72BMhfE6t28pKMRV9Rj4SF4p95S87pTlE+1Ff2QOd/lI9UckETb9p6lqg5erf4n/E0Xe9ATOqnS1engr1lqoB1hiTubeU8fvWaLs3gVfLWU9WAPkZ0SiSbAcvrOZU2synoy/WdQW6jQkX6TDVhS3bqGGfMinqoPxETG4K18PS/9a/SJo3yz4iJdKhmk7WcTpYegalZioBAW2pLHYATdmc39LvFVVaVAAvUJNQoNSosVBPS92kxGZwmJxzDN4fxBcVTD0KlMrfVhqy9QU5N5zIp8Opp6wW7Hd21Y+87DwE5Fwbi9bD11rJTUDZkB0dTuN9+h5GS7i/pEpZP4QcsRsykZfAnb4Rasu/T8iJjNpb7iWJUVES4uxvbwExabb+f2nPeEcberjaT1D7TFbchmBt85ORU9Zx4/b+84tavLzvK1PZfLYioLWvtqPvGa4PkZh3O5Mu0m187j5GY4c+Xqg/qjyl4PNfgqmhHQkfO/3mSrRMGWYlSZBe6Pr+Q/UXmtzy/Qqbg81YfKR0hlYKrdFmUrTR8Pr6EdGI+JvNnRrW8RH2M5KlhLqVphF7jTXw5iUR/GWQzsY/8ADqDw+4kUrNJFWa6MOZUyMVD1vpLfaER7V0/4qm26b+//ADNC5kr7W0bojj8rMh8jqPpIqROqk8NaTwtzwVl20pNFlMOl3QdXUfFgJ1avTte/SQDspw41cXRXlnDnyT1j9J07itHfyP0nPr2/qIVsmHBBbD0v/Wv0iZGAp5aaL0RR8om8NsMiIiWSoZyT0w8Gfv6dcMclQCmw6Ouq+4qf+p6zrk1/HOFJiaL0qguGBt1U/lYdCDJrOJHz9gKKkhbX1vY9ObH7CX8Vhr3tbIDvy+Et8JVlzZxZy7Kw/TlNiPjPeOxeaqKa+ylr+JE7K42s8LQ4bTVlYXzKVYWJABBuJLGxHrKRqKi/PcSPHUm3PaZVPE5qZVfaokMPEXsZy+VpRMRMK2hI6dT3y8DzE1eCxAZQQd/2Zmhj1nmzGGa1Qa1R1/VZh9/tMwHxmp4o2QpVGuU5W8jv9psFa4BBuDIn9GQkvI0xEvMhZWUwxsK2WtUTa4zD9++bFTNHxomm6VRsDZvI6Tb0nzAEWsRvF+cTBhkF/GelxPX4/veYxEL4ysIwz1q+N/8AImirb28Zss01uOFmB5G8vXtEwt43A95SdDu1svgR7PznPaqEGxFiCQR47ETotGtymr49wA1b1aIu/wCdNs3Qr423HPSb0vt7WrKGhJ7SjeZS4Yg2YEHoRY/A6yR9nezj1mBIKJ+aodBbot9z5TXfiFps3Xo04Llz12HLu0v8Xb6CSfE0c7ov6nA+dz8ry8tRKSBKYCqoyqOgleCHvK5YbUhv/M2n0+s5PnqQtWMpJEqInocNlYiIQSkrEDnnpJ7OqF/F01ClLmrbTMLaMR1BG/jOQYWt61+ZPzn03jMMtRHpuLq6lWHUEWM+fO1/ZlsBiAhOZKl2pvzIFhZujC9j7ppW08QiYYL8QPKWsDjylQPv1HUHQ/Ka9wQdYDDwlrW3doS7C1xSqAXvSq+tTbz5SS0cpH3nN8JxEBTSe7Uybgjemf1LffxEkPCeMmllWocyn2Kg1VhynDq6cs7VwlVXDZlI5HSaXhOKNJzh6upW+Q9V5ASTYKsrpyIPSanj/Bu9X1DZ11Rh8ZzV/JVhmqOYMvd71kb4P2hKN3WIGVwba6A+IkoplHAItrFqzHZLGxarUQo35hb5TT8D4gUJw9T2l9m/5l8PIWki/CDrNTx/gRcB6Z9dNQecmmOpQ2aVZXPIvw3jwDd3X9RwbXN7Nb6SRIQdQYtpzEi73ktYmndT1G0rbylSDzkRxKGnWtY6zY4TFW5zE4jgz7S7jcdZrqWNtpebY3QhMUxqn2lUkcyAT8TPVbid5F04j4y1U4lsFzEk2AGpJO1hzlPVKW7xnFCbKtyzGyqNyToBJ72e4d3FEKdXPrOerHf4be6aHsZ2Yame/wAQP4p9hDr3Q/8AuflJiBOnT04q2pXHMkRE0xDRWIiSEREAZyL02U718JofYqa8tCpIHj/addkS9J2ER+H1nZQWpAMh5qSwUkHyJkx2PnzFAg21nhBMriC7eIExUEm3yFMsyMLiSl1IDI26nbzHQ+MsShErgbvA8Wakb0nK/wAlQ3Hubb6SQ4ftjpapRuetNlN/cZBc2nlLZEpbTrZTY6HjsbgcUoFR2RhsWQqV/wBy3Hxmu7jE4fWjVFWnuCOY5b7yHsb+GnKSbshx/I9GjXIFAPlZhcMim/PoDaV9e2OETSfpuMD2mql1SpTsWNgb2kgTFnmPnJnh+y2GdVYFnDAMGz3uCNCD75lU+zOGH/jv/UWP3lJ0c9K+uXM+L8NSt7dMk8mUqG+e80Z4Pi6P+hUYj9J/ttOpdruy5egTgrUq1O5CiwWp1U3vr0Mg/ZvH94XwmI7yni1JZS2hYEAlTbQMvTmDpfWWrS1ftfT0rWnGXvgdSu1M9+CrhiNQBccjabBm8Z5wAN3p1BcrsxuCRNdX4YGcs2YrStZQTb1r6trsLTKK7rTB6Le31/bNNXne9pu6HYQ1lviCiMRf+HmzDzJsCfdIVTxBqtamGyJueTsd7dQJ1/s1VZ8NTZjmJG58zNq0iGt/G2c5yjKejOjzr17dBkHztJDwbsxhsMb0qYz/AK29Z/8AkdvdNyBE0wpiCViJKVIlYgIiICIiAml7Z4U1cDikG5ouR5qMw+k3U8uoIIOx0+MD5c4rsnio+8wqe0lPb/hX4fFNR5KAVPVWJK/290iwFpaZ5AiUAl5bGeSsYFtDy6yjGehaVdOYkC2DK3nm09GQO2ehXjDVMNUoMb/h2GTqEe5A8gQZ0efO/o57SjA4ku6lqdVe7e26jNcMBzt959C0KoZQykEMAQeoIuCPdA9kTUY7szhKtUVqlCm1ZSpFWxVxlvl9ZbHS5m4lDAiXGuEBH7wEWdStuhvf4SOVMJSqKBWDB2WzZS6rvqLi1185POP07oP6vqLSH4us13uVWwWwvcEbEgfactpxqOjxrV9ubsKuirYUwN7C2nkBOj8MwgpUkQflFj4nc/Ocr4dx6hSxdMvnqIG9ZzotM8io5gGdcQgi41v01Hum9U+TqRa2K/T3ERLuYiIgIiICIiAiIgJQysGBxP010MuMpt+vDr8VqOPoROeoZ1b05Ye5wz/y1VP/AFb7Tk99ZbI85bS6jg+c8hr6T1Sw7X0Vj7oyLLjWVQy89Bv0mW6aa6wYUqLreeBM+lTU/cT1WojcgeEgY6bfOdW9F/bMWTB1zbTLRqE/CmfHe3lacnvpLtCqQPK3xv8AKQPqcGDI16OcbUrYCi9Vi7esuY7kK5VSfGwklgWMXhhUUqwuN/IjYyL8Z4PUtoneAkDS1wCdTrtYa2kvgzO+lFlZrlxviHCDmyU1LOxtlA1P9p1Ls5g3o4alSqNmamgUny5eNtvdM8UgDcAAnnYaz2BJpXbBFcKiIiXWIiICIiAiIgIiICeKjgAk6AC58hvPciHb7ji0qYpXs1QXsD6xA/KB1NoiEwwsfTo8UNSniHFLuWtSCuveG6gtUudCDmta3KRbj/o/w+GXN3ruQbnvLbflVVQAEkyN4ziCtUGYZsrAd4x2JF7EDkOvK/O0mvYvg7Pkr4nKxdyaWHVg65VBGdt730t0GvhLThaIwidXCorZVVUK7rt7x1BE8rR8f35ztnE+z2HxH+tSVja2bZgOmYazXYXsNhEPsO/g7sw+EqZhzrgfZSrijmpWVOdRtV8bDdjOjYfsLglpZDQRiUyGoR65uNWvyPlJDRoqqhVAVRoABYDyEuQrMuHdqOyJwj6gFGPqVLb87N0aRSoNxPpXG4NKqNTqKGVhYg/vQzj/AGs7A1cOHq0jmpDXQEuoP6l526iBz6sBPBOh8T9Jer07n/MyOG4A1qi0x+Ygsf0rexMDuXouoMnDaGb8+eoP6XcsvyPzkrEs4SiEREUWVFVQPBRYfSXhCFZS0rEClpWIgIiICIiAiIgIiICIiBRjOD9oOId7ialZrE5ny31NgT3YHQzvBnPuL+jValQslVgpJPdhVB6270k5R45TLRKXPOyvBWxuIVRcohV6hI8b29/0E7zhOH06fsIimwBIUAm3UgazA7OdnqeFphUCgi+w0F999WJ5sdT4DSbq0qTKsREIIiICeWW+89RAi/FOwuDqsXNLKx1JQlb+YmlxXZxaIVaNMUwDqettQWY6tJ3icSqDMxsBzkM4125wRU5amYjwYfUaycNdK+36S3huMWotwdVOVh0Nr/cTMnP/AEfdo1rPiibkF0fQE5Q10Unw9TedAEhnPasREIIiICIiAiIgIiICIiAiIgIiICIiAiIgIiICIlDA0Hbd7YOva11UMP8AawP2nCeLOCajWGYleWxIuwHS5nbO3CLTwtZ8zL3pVCMxsczKp05aDlOFYxrsRrYX5W1P0NhLx0tEpb6H6pbFVqYCkVcOQQxIsFqDbQ39vbSdwQcugE4j6FaV8cxy+zh3u2+rOg35f4nbxKIlWIiEEREBERAREQEREBERAREQEREBERAREQEREBKGVlDAiPpPwhqYI5d6dSnUPkpIb4Br+6cMxZsWJvmJJvzuTPpvFYcOLH3fC23MeEjydh8IHFQUkD3uSAd/5QxIT3Sc8Jan0ScBahhzVqAipXsbEWKqPZX7++T0TyiW2noSESr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eg;base64,/9j/4AAQSkZJRgABAQAAAQABAAD/2wCEAAkGBxQTEhQUEhQSFBUSFBUUGBUXFxQUFxUaFRUYFhQYFxUYHCggGBwlHBQYITEhJSkrLi4uFx8zODMsNygtLisBCgoKDg0OGhAQGiwkHx0sLCwsLCwsLCwsLCwsLCwsLCwsLCwsLCwsLCwsLCwsLCwsLCwsLCwsLDcrLCwsLCssK//AABEIAO8A0wMBIgACEQEDEQH/xAAcAAEAAQUBAQAAAAAAAAAAAAAABgEDBAUHAgj/xAA9EAACAQIEAwQIBAUEAgMAAAABAgADEQQSITEFQVEGE2FxByIygZGhscEUQlLwI2Jy0eEzgpKiQ3NT0vH/xAAZAQEAAwEBAAAAAAAAAAAAAAAAAQIDBAX/xAAiEQEAAgEEAgMBAQAAAAAAAAAAAQIRAxIhMQQTMkFRImH/2gAMAwEAAhEDEQA/AO4xEQEREBERAREQEREBERAREQERECkREBKykrAREQEREBERAREQEREBKQZrOLceoYb/AFqiqTst7sf9o1iBs4kIxPpLwy+ylV/+I+pmK3pVof8AwVfikttkdBlZCuGekvB1CFcvRJ51B6v/ACBIHvkwoV1dQyMrKdQykEHyI0MqLsSkQETBxfEglRUKscwvca21trMj8Sv6hp4iV3QjML0TEbGjkCflKfiz4Ss6tUTeIZkTD/FG/Lyls4mof0qPeT/aR7qo3wzzLfezGWs3W/uAhqhP8vnaT7Ywb4ZqmVmCtex9r3b2nipxILufl/mR7qm+GxiaduPKD7DHym074dZaNSsrboXIlkYlf1CXVa+0tExKc5eolJWSERECkRECPduuOfhMK1RSO8a1OnfbM3P3C5904JiMazsWZmZm3ZiSx850D0040tXw9EbJTaoR4u2UX9yH4znPd3m1I4RMvbYgyw9aXO6ng0xJmJRlZFUzednu0dfBsGoNYX9ambmm/mv3Gs0zrPQEpj9Tl9KdneLpi8PTrpoKgNxzVgbMp8iJdx/EFpjq3JZAvRia1HBNnFhWqZ6SnexAVmtyBIuJK1VaYz1CMze868gJyamrjiqlr/ii0atVs1Q5V/QNL+Zl+oUpjUqoHLymrxfFKjHLSUkm1lXVj5nZR4mawZqjZFGd+YU5gLGxu50A895y8zzDKeW0xPGwPYW/K52+EsYRq2IYjPlUH1iunuHjMzB8CVRmrsGtrlGiDzO7TOGLpqAFIyjoLDTpaXiuO5MLmHwiqLKNPmfEmXsktJXLC6rYWvmbQf5njBYg1VDDmNQOR2I9xloTh4xnEBT/ACkkzWVcU1Y5Sq7GxF7jpqD+7TeVOGq1i19OUy6OHVRZQAPCTXStaeVopLVYHhGVbO7Pf3WmdTwKDkNPfMzLKMbTWNOsLbIjtj1AFGk1ONxwErxbH20kRx/EANzOe0zacQzmW7bitp7w/GSDILV4vrvL2F4mDzj1zHSItLrGAxoqDoekyxOf8J4kVIIO1pO8NVDqGGxF50aV5nie4b1tleiImyzW8X41Swyg1Wtm0VRqzEb5V++0h+N9Ib/+KjTHjUckjwKoLf8AaR/t7im/GVQ19Mqr4LYWt5m5kZeoTL1r+rxVsOP4t8ZWFWotMsVCALmVcqk20JPNjrMatw6oo/0Rbqtj8jrNr2V7svapbQAa+JO0mmLwKMugFhzt1j2beIbx49bQ5FVH6lK+YImMaYO1z+/KdCx2Ew1LMXzm1sza5UvoL8hPfD8DQfVApB2I1vHt/wAI8SJ6lzaphm6N52Im/wCxvATiK16oIo0hnqH9VtQl/E/KdCpcEpuLMNPDQzISglNRSpiwdtethuT8/hMNXWmIyy19GNKvfLacMXMe8ItfRRyVRoPpPfEcGarLbQC4LeB6DrPdJxYDpoJfE445hwMepRWkgp0hZqhtc72/Mx931mZhcOlNbIAvM2A1PU9TNetTNWZuVMZB9TMsVZaLcmVzHUe8pso/NLPD+EKli3rN8h5CXkqS/TqS0YmcytEsfiLXy0l3c6+CjeZ9KmFAA0AmrwL561R+S+oPvNoGmlZzyvErlpW8t5ozTXK2Vy8w+JV8qzIzSN8fxWpF/CZat8Vwre3DScTxtybmQXjXELtYGb3jmLsp98hmIa+sro1Z15WKtU33Mv4TGld9r+8TFLC+s8s86GmE74Tjttf8idD7JY3MrUzy9YeR3nHuzuI1y3FxYjyPKT7s/islWm19MwUnwbQzGf5tlSk7bOi3ieYnS6Wr432doYoDvkuV2YEqw8Liayh2AwSm5pu/9VRz9DJTEhDU0ez2HpqRSpU0NiAwGvgSdzykaZMUlY0qmSpSFIHvNFYVLm6hRutrSdzTcWpgPmO2X6RPTo8e39YlGm4UlRatOoMyVcuYHnlNxrvMzB8OSmAFACjYAWtLeExquxyLVsDYlkKr7id4xHERmyArm2AuLmUzOHoYjOYZtcWBN7WF5r6dS7/0gL/f6y5Xdu7bMdyB85r6FU5m85ya08vM875xX8bgV/lL9LEnflv8JpzU26b+c9nEaHyMzcDM4biNCerE/OZZqDl8PKaTB1rL++cyFrc5ESltadb/APJkLW0PgCfgJqaeIvvt15y69a1Op/SdZaJQy+CC1IH9RJ/tNkKnjNDga5FNbHYTMTFg76S9bGWzDz0rzC76elqy+9GWW72BMhfE6t28pKMRV9Rj4SF4p95S87pTlE+1Ff2QOd/lI9UckETb9p6lqg5erf4n/E0Xe9ATOqnS1engr1lqoB1hiTubeU8fvWaLs3gVfLWU9WAPkZ0SiSbAcvrOZU2synoy/WdQW6jQkX6TDVhS3bqGGfMinqoPxETG4K18PS/9a/SJo3yz4iJdKhmk7WcTpYegalZioBAW2pLHYATdmc39LvFVVaVAAvUJNQoNSosVBPS92kxGZwmJxzDN4fxBcVTD0KlMrfVhqy9QU5N5zIp8Opp6wW7Hd21Y+87DwE5Fwbi9bD11rJTUDZkB0dTuN9+h5GS7i/pEpZP4QcsRsykZfAnb4Rasu/T8iJjNpb7iWJUVES4uxvbwExabb+f2nPeEcberjaT1D7TFbchmBt85ORU9Zx4/b+84tavLzvK1PZfLYioLWvtqPvGa4PkZh3O5Mu0m187j5GY4c+Xqg/qjyl4PNfgqmhHQkfO/3mSrRMGWYlSZBe6Pr+Q/UXmtzy/Qqbg81YfKR0hlYKrdFmUrTR8Pr6EdGI+JvNnRrW8RH2M5KlhLqVphF7jTXw5iUR/GWQzsY/8ADqDw+4kUrNJFWa6MOZUyMVD1vpLfaER7V0/4qm26b+//ADNC5kr7W0bojj8rMh8jqPpIqROqk8NaTwtzwVl20pNFlMOl3QdXUfFgJ1avTte/SQDspw41cXRXlnDnyT1j9J07itHfyP0nPr2/qIVsmHBBbD0v/Wv0iZGAp5aaL0RR8om8NsMiIiWSoZyT0w8Gfv6dcMclQCmw6Ouq+4qf+p6zrk1/HOFJiaL0qguGBt1U/lYdCDJrOJHz9gKKkhbX1vY9ObH7CX8Vhr3tbIDvy+Et8JVlzZxZy7Kw/TlNiPjPeOxeaqKa+ylr+JE7K42s8LQ4bTVlYXzKVYWJABBuJLGxHrKRqKi/PcSPHUm3PaZVPE5qZVfaokMPEXsZy+VpRMRMK2hI6dT3y8DzE1eCxAZQQd/2Zmhj1nmzGGa1Qa1R1/VZh9/tMwHxmp4o2QpVGuU5W8jv9psFa4BBuDIn9GQkvI0xEvMhZWUwxsK2WtUTa4zD9++bFTNHxomm6VRsDZvI6Tb0nzAEWsRvF+cTBhkF/GelxPX4/veYxEL4ysIwz1q+N/8AImirb28Zss01uOFmB5G8vXtEwt43A95SdDu1svgR7PznPaqEGxFiCQR47ETotGtymr49wA1b1aIu/wCdNs3Qr423HPSb0vt7WrKGhJ7SjeZS4Yg2YEHoRY/A6yR9nezj1mBIKJ+aodBbot9z5TXfiFps3Xo04Llz12HLu0v8Xb6CSfE0c7ov6nA+dz8ry8tRKSBKYCqoyqOgleCHvK5YbUhv/M2n0+s5PnqQtWMpJEqInocNlYiIQSkrEDnnpJ7OqF/F01ClLmrbTMLaMR1BG/jOQYWt61+ZPzn03jMMtRHpuLq6lWHUEWM+fO1/ZlsBiAhOZKl2pvzIFhZujC9j7ppW08QiYYL8QPKWsDjylQPv1HUHQ/Ka9wQdYDDwlrW3doS7C1xSqAXvSq+tTbz5SS0cpH3nN8JxEBTSe7Uybgjemf1LffxEkPCeMmllWocyn2Kg1VhynDq6cs7VwlVXDZlI5HSaXhOKNJzh6upW+Q9V5ASTYKsrpyIPSanj/Bu9X1DZ11Rh8ZzV/JVhmqOYMvd71kb4P2hKN3WIGVwba6A+IkoplHAItrFqzHZLGxarUQo35hb5TT8D4gUJw9T2l9m/5l8PIWki/CDrNTx/gRcB6Z9dNQecmmOpQ2aVZXPIvw3jwDd3X9RwbXN7Nb6SRIQdQYtpzEi73ktYmndT1G0rbylSDzkRxKGnWtY6zY4TFW5zE4jgz7S7jcdZrqWNtpebY3QhMUxqn2lUkcyAT8TPVbid5F04j4y1U4lsFzEk2AGpJO1hzlPVKW7xnFCbKtyzGyqNyToBJ72e4d3FEKdXPrOerHf4be6aHsZ2Yame/wAQP4p9hDr3Q/8AuflJiBOnT04q2pXHMkRE0xDRWIiSEREAZyL02U718JofYqa8tCpIHj/addkS9J2ER+H1nZQWpAMh5qSwUkHyJkx2PnzFAg21nhBMriC7eIExUEm3yFMsyMLiSl1IDI26nbzHQ+MsShErgbvA8Wakb0nK/wAlQ3Hubb6SQ4ftjpapRuetNlN/cZBc2nlLZEpbTrZTY6HjsbgcUoFR2RhsWQqV/wBy3Hxmu7jE4fWjVFWnuCOY5b7yHsb+GnKSbshx/I9GjXIFAPlZhcMim/PoDaV9e2OETSfpuMD2mql1SpTsWNgb2kgTFnmPnJnh+y2GdVYFnDAMGz3uCNCD75lU+zOGH/jv/UWP3lJ0c9K+uXM+L8NSt7dMk8mUqG+e80Z4Pi6P+hUYj9J/ttOpdruy5egTgrUq1O5CiwWp1U3vr0Mg/ZvH94XwmI7yni1JZS2hYEAlTbQMvTmDpfWWrS1ftfT0rWnGXvgdSu1M9+CrhiNQBccjabBm8Z5wAN3p1BcrsxuCRNdX4YGcs2YrStZQTb1r6trsLTKK7rTB6Le31/bNNXne9pu6HYQ1lviCiMRf+HmzDzJsCfdIVTxBqtamGyJueTsd7dQJ1/s1VZ8NTZjmJG58zNq0iGt/G2c5yjKejOjzr17dBkHztJDwbsxhsMb0qYz/AK29Z/8AkdvdNyBE0wpiCViJKVIlYgIiICIiAml7Z4U1cDikG5ouR5qMw+k3U8uoIIOx0+MD5c4rsnio+8wqe0lPb/hX4fFNR5KAVPVWJK/290iwFpaZ5AiUAl5bGeSsYFtDy6yjGehaVdOYkC2DK3nm09GQO2ehXjDVMNUoMb/h2GTqEe5A8gQZ0efO/o57SjA4ku6lqdVe7e26jNcMBzt959C0KoZQykEMAQeoIuCPdA9kTUY7szhKtUVqlCm1ZSpFWxVxlvl9ZbHS5m4lDAiXGuEBH7wEWdStuhvf4SOVMJSqKBWDB2WzZS6rvqLi1185POP07oP6vqLSH4us13uVWwWwvcEbEgfactpxqOjxrV9ubsKuirYUwN7C2nkBOj8MwgpUkQflFj4nc/Ocr4dx6hSxdMvnqIG9ZzotM8io5gGdcQgi41v01Hum9U+TqRa2K/T3ERLuYiIgIiICIiAiIgJQysGBxP010MuMpt+vDr8VqOPoROeoZ1b05Ye5wz/y1VP/AFb7Tk99ZbI85bS6jg+c8hr6T1Sw7X0Vj7oyLLjWVQy89Bv0mW6aa6wYUqLreeBM+lTU/cT1WojcgeEgY6bfOdW9F/bMWTB1zbTLRqE/CmfHe3lacnvpLtCqQPK3xv8AKQPqcGDI16OcbUrYCi9Vi7esuY7kK5VSfGwklgWMXhhUUqwuN/IjYyL8Z4PUtoneAkDS1wCdTrtYa2kvgzO+lFlZrlxviHCDmyU1LOxtlA1P9p1Ls5g3o4alSqNmamgUny5eNtvdM8UgDcAAnnYaz2BJpXbBFcKiIiXWIiICIiAiIgIiICeKjgAk6AC58hvPciHb7ji0qYpXs1QXsD6xA/KB1NoiEwwsfTo8UNSniHFLuWtSCuveG6gtUudCDmta3KRbj/o/w+GXN3ruQbnvLbflVVQAEkyN4ziCtUGYZsrAd4x2JF7EDkOvK/O0mvYvg7Pkr4nKxdyaWHVg65VBGdt730t0GvhLThaIwidXCorZVVUK7rt7x1BE8rR8f35ztnE+z2HxH+tSVja2bZgOmYazXYXsNhEPsO/g7sw+EqZhzrgfZSrijmpWVOdRtV8bDdjOjYfsLglpZDQRiUyGoR65uNWvyPlJDRoqqhVAVRoABYDyEuQrMuHdqOyJwj6gFGPqVLb87N0aRSoNxPpXG4NKqNTqKGVhYg/vQzj/AGs7A1cOHq0jmpDXQEuoP6l526iBz6sBPBOh8T9Jer07n/MyOG4A1qi0x+Ygsf0rexMDuXouoMnDaGb8+eoP6XcsvyPzkrEs4SiEREUWVFVQPBRYfSXhCFZS0rEClpWIgIiICIiAiIgIiICIiBRjOD9oOId7ialZrE5ny31NgT3YHQzvBnPuL+jValQslVgpJPdhVB6270k5R45TLRKXPOyvBWxuIVRcohV6hI8b29/0E7zhOH06fsIimwBIUAm3UgazA7OdnqeFphUCgi+w0F999WJ5sdT4DSbq0qTKsREIIiICeWW+89RAi/FOwuDqsXNLKx1JQlb+YmlxXZxaIVaNMUwDqettQWY6tJ3icSqDMxsBzkM4125wRU5amYjwYfUaycNdK+36S3huMWotwdVOVh0Nr/cTMnP/AEfdo1rPiibkF0fQE5Q10Unw9TedAEhnPasREIIiICIiAiIgIiICIiAiIgIiICIiAiIgIiICIlDA0Hbd7YOva11UMP8AawP2nCeLOCajWGYleWxIuwHS5nbO3CLTwtZ8zL3pVCMxsczKp05aDlOFYxrsRrYX5W1P0NhLx0tEpb6H6pbFVqYCkVcOQQxIsFqDbQ39vbSdwQcugE4j6FaV8cxy+zh3u2+rOg35f4nbxKIlWIiEEREBERAREQEREBERAREQEREBERAREQEREBKGVlDAiPpPwhqYI5d6dSnUPkpIb4Br+6cMxZsWJvmJJvzuTPpvFYcOLH3fC23MeEjydh8IHFQUkD3uSAd/5QxIT3Sc8Jan0ScBahhzVqAipXsbEWKqPZX7++T0TyiW2noSESr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3737967" cy="42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7067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95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windtrans.ca/images/Thumbs_Large/zelda2-hydraulic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60960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72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upload.wikimedia.org/wikipedia/commons/thumb/0/01/Original_Tesla_Coil.png/220px-Original_Tesla_Co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095500" cy="2857500"/>
          </a:xfrm>
          <a:prstGeom prst="rect">
            <a:avLst/>
          </a:prstGeom>
          <a:noFill/>
        </p:spPr>
      </p:pic>
      <p:pic>
        <p:nvPicPr>
          <p:cNvPr id="26630" name="Picture 6" descr="http://jnaudin.free.fr/images/avradi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6677025" cy="4962526"/>
          </a:xfrm>
          <a:prstGeom prst="rect">
            <a:avLst/>
          </a:prstGeom>
          <a:noFill/>
        </p:spPr>
      </p:pic>
      <p:pic>
        <p:nvPicPr>
          <p:cNvPr id="26632" name="Picture 8" descr="Radio-controlled, light energy powered aircraft in flight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9" y="2060848"/>
            <a:ext cx="3159031" cy="2376264"/>
          </a:xfrm>
          <a:prstGeom prst="rect">
            <a:avLst/>
          </a:prstGeom>
          <a:noFill/>
        </p:spPr>
      </p:pic>
      <p:pic>
        <p:nvPicPr>
          <p:cNvPr id="26634" name="Picture 10" descr="Spotlight used for powering a model aircraft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3" y="3212976"/>
            <a:ext cx="402058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295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524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32856"/>
            <a:ext cx="5438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seat.massey.ac.nz/research/centres/nano/images/Hydrogen%20ener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895412" cy="324036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119313"/>
            <a:ext cx="8915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390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128792" cy="62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08154" cy="359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92091" cy="37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4067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3286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2847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348880"/>
            <a:ext cx="4048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889550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Weight efficiency [kg/kW]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Energy efficiency [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Pwind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Airspace efficiency [m3/kW]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Cost efficiency [$/kWh]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Inherent stability/reliability/safety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Maximum expected operational height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Output variability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Availability of base technology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389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055690" cy="3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eaupoil.ZENTRUM\Downloads\AW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9047" cy="68580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724128" y="764704"/>
            <a:ext cx="27562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Tada, the Big AWE picture…</a:t>
            </a:r>
          </a:p>
          <a:p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 smtClean="0"/>
              <a:t>online:</a:t>
            </a:r>
          </a:p>
          <a:p>
            <a:endParaRPr lang="en-US" dirty="0" smtClean="0"/>
          </a:p>
          <a:p>
            <a:r>
              <a:rPr lang="en-US" b="1" dirty="0" smtClean="0"/>
              <a:t>www.pigpower.org</a:t>
            </a:r>
          </a:p>
          <a:p>
            <a:endParaRPr lang="en-US" dirty="0" smtClean="0"/>
          </a:p>
          <a:p>
            <a:r>
              <a:rPr lang="en-US" dirty="0" smtClean="0"/>
              <a:t>Feedback welcome</a:t>
            </a:r>
          </a:p>
          <a:p>
            <a:endParaRPr lang="en-US" dirty="0" smtClean="0"/>
          </a:p>
          <a:p>
            <a:r>
              <a:rPr lang="en-US" b="1" dirty="0" smtClean="0">
                <a:hlinkClick r:id="rId3"/>
              </a:rPr>
              <a:t>christof@beaupoil.de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386104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 not claim ownership of any of the ideas/pictures/quotes presented here. Sources are documented online.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85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48958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5095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Titelseite der Popular Science vom November 19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620688"/>
            <a:ext cx="1905000" cy="2581276"/>
          </a:xfrm>
          <a:prstGeom prst="rect">
            <a:avLst/>
          </a:prstGeom>
          <a:noFill/>
        </p:spPr>
      </p:pic>
      <p:pic>
        <p:nvPicPr>
          <p:cNvPr id="2058" name="Picture 10" descr="Energy Ball Ro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132856"/>
            <a:ext cx="1905000" cy="2295526"/>
          </a:xfrm>
          <a:prstGeom prst="rect">
            <a:avLst/>
          </a:prstGeom>
          <a:noFill/>
        </p:spPr>
      </p:pic>
      <p:pic>
        <p:nvPicPr>
          <p:cNvPr id="2060" name="Picture 12" descr="Spiral Magnus Modellturb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653136"/>
            <a:ext cx="1905000" cy="1895476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229200"/>
            <a:ext cx="3933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196752"/>
            <a:ext cx="4029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124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76672"/>
            <a:ext cx="64632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267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2005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533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824536" cy="292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45024"/>
            <a:ext cx="413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eaupoil.ZENTRUM\Desktop\Unbenan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3371850" cy="47625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229200"/>
            <a:ext cx="1876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s://encrypted-tbn3.gstatic.com/images?q=tbn:ANd9GcSe1HNWm9MM6SB8TBQQaNpm_yz71AeOqEVpElJu4y3lvy-06G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437112"/>
            <a:ext cx="2876550" cy="1590675"/>
          </a:xfrm>
          <a:prstGeom prst="rect">
            <a:avLst/>
          </a:prstGeom>
          <a:noFill/>
        </p:spPr>
      </p:pic>
      <p:sp>
        <p:nvSpPr>
          <p:cNvPr id="3077" name="AutoShape 5" descr="data:image/jpeg;base64,/9j/4AAQSkZJRgABAQAAAQABAAD/2wCEAAkGBhQSERUUEhQVFRUWGBUYFxUYFRgVFRQUGBcXFRcXFxUYHCYfFxojHRcUHy8gIycpLCwsFR4xNTAqNSYrLCkBCQoKBQUFDQUFDSkYEhgpKSkpKSkpKSkpKSkpKSkpKSkpKSkpKSkpKSkpKSkpKSkpKSkpKSkpKSkpKSkpKSkpKf/AABEIAL8BCAMBIgACEQEDEQH/xAAbAAACAwEBAQAAAAAAAAAAAAACBAEDBQAGB//EAEAQAAEDAgMFBQYCCgICAwEAAAEAAhEDIQQSMQUiQVFhE3GBkbEGIzKhwfAH0RQVM0JSYnKCsuGSwqLxU4PSQ//EABQBAQAAAAAAAAAAAAAAAAAAAAD/xAAUEQEAAAAAAAAAAAAAAAAAAAAA/9oADAMBAAIRAxEAPwDQsTdXUx0RHDQVa2ig4PUhWtoqRQQVOah7MpsYcwjbQQJtplWBpTfYI2UECmVR2ad7BEKCBRrVbSarhhbq0YdBS1qsFNWjDouzQLtF0YYmG01IpIF4VjWK80UbKKCjs1W6knnMQdmgU7NdkTnZrjRQLspK1tNXMpK5tNBQ2ku7NNCmiFNAkWKRSToo3Rdkgz3U0JYnX0UDqSBMtQGmnDTQGmgTdSXJipRBBBEg8Oa5Bg1m9EICvexVwUBMYr6dJUsV2YoLOzUZFDXqxr0ACmrGtRtVraaAOzRdmrWtUlqCptNEKaua1SWoAbTU9krA1cgDIoDVYCoIQcCjahyog1BJCghEApDUAhqtDFDQpBQHkRtpoQrGoCFNF2a4Ig5BGRWCmEKsagA0VVUw6bIQuCBB1JQaSbc1A5qBN1HouTLmrkHl3MVbmJsMU5ECjKasLE0KaI00CYajDVb2aMMQQxiua1c1itY1AIaiyIwFICAA1EApIUtCCCF5r2l9rnYao2k2g+o54Ba4nKwkkjKDBLiOI4SF6eFRtFnuneHqEHm6G1ce9pcMNQAAmDVMpc+3b6Lg3FYZ1MH95jw8eAIE+a9RhG7ju5LbPoDt5IBhpIkTBkXHI/mg0qYzAEaEA3BBuJ0NwrG01a1qINQUlq7Krcq4C6AA1SWoyFwQcArQFWArGoChSAiCKUEAK1jULVa1B0IXBGoKChwQEK5yCEFFQLlY8KEHnFMosqnKgAFEiaxE1iCpoRhGWocqAg5WZlUEQQWNcjzKsBG1qAmqxrULQjaUBBqW2kPdu8P8gmwUrtNvu3f2/wCQQVYX4Hd31VWzW+9J/lPqFbhBuFDs39q7+n/sEGmEcoVMoOIXAKQoeYE/esIOhcWKYUoIaETUJbY3jqOHW6w6GyPekVK1arca1HNEEA/C0gIPQhSAsYbFb2m7Uq04k7tR1+kOJC3AEBsRShARBASgldK4hABQkKyELigVqFciqrkHnC5E13BFkXdmgJEAohEUEOCrzXRvdwVZN0BgI2hC0KxAQajAXBGCg7KjaELSplAcpbaJ92e9v+QV0pfaH7Pxb6hB2G+B3gq9mj3jv6fqFZQ+A+CHZzfeO/p+qDSAXIgF0IIBUO08vVHCGobeXqEByuKEORSg6UiP27v7f8QnUgXe/d/b/iEDjP2nmnAkmH3vmnJQSpzIQ5SgKVOZVLpQWZ0DnISVGZANRcgrOUoMFzro2JcuuubVQOlRKoFddnugtJQSq31ULXoGA5WBU51Z2iC0ORNVDXKwPhBepJVQepD0FhCV2gNzxb6phpVOO+Af1BBOHG4VGz/2jv6R6oqfwnwVezm+8d/SPVBpgIg1Q1EEEwk8fjBTAlpIJFxEc+c/Lim5SO1GyzSYcyO8OB/LyQM4epmaDETBjjEceqtVVI2+f5/P1RgoJWc4+/d/b6BaBKzHn37u5vogcafe+adaUhPvR4+hTQcgtlE0qlvxHuH1/NWF2g5/JBJUOKmUJcghc4qGuQFyCuq9cqaz1yDEapJVJqIDWCBguRCos92J6om10D8yhD1QK9lWaqBw1gibVXnmbdyOf29MsYHENrgh9EjUdoRei6P493rwWsKyB3tVFLFmSCIiCDwLTMeNr+HNLCojFX6IH21FIcsjZe2mVmZmkAZqjQCRJ7NxafkJ7iFoh6BxjlVj37o/qH1WRT201gxJcXO7JznZWy5xYGMgNGl3SItr4rHoe1z67GA08ji9v7pH/wDQDLvc2EmZ180HtKfwqrAn3ju4epS+A2i17LTpMEciWnyPq3mF1DFND3ZiGyGi9pO8YHM2Pkg2Q9GHJZlRH2iC0vSmOdueLeH80qXVr/f3/wC0vj3SzxHqgaD7A/cfforg5K0jYdwRMfw5enBAx2qznn357m+ibc9IZvfnub6IGyfeDx9CnWlJVDvjx9Cr8yC5jt4+H1RdrceKUbV3vD6lSaxztFogmfL80DpehcVT2i51RBwrCSgc9LDEbzhGkcRxC5zygmq9cqHPXIPFV8fBm6r/AFzwVFR5eZyOMG8NnzgLPfhn/wDx1NZ+A/kg0/1kZTtPaQ6rDY1wF2OEc2uHTl1VpcY4z3INv9YDmp/TAYgrzpxJ0v0VdDEOGlkD2N9l6T6jqtN9ahVfdz6VQjNw3mmQRYWtotP2c2U6gzse1NWCXAuAaWMMCIBNpDo74SmBxBdBLgDMR2tF0jeMgNfuj4RBi7u9aez9nvqU6zKjKrTVDhmY+m7K0sFOAWVHCfidpALucoNingSRIdM6ECxHDilcPUDqtSmHNL6Qa5zQZIkGBbjunzHNOYPGtptbR7OowtbDWGm957Nh7NrtwGQQG90gLy+wcA3DbTxlYsrNZUaCx7qVXK5ziypUAlkzmza8kHmvbfbDO3Z+juAZ2RBDGljC5xeKliADILZPUcllN9uMW0DfAdNKN2CWsDxp8MGAXTcyOGjlH2Uw9Sgarn1sPVALnUX5wwNzGzQWS7MQHRJiZgQExsP2cwmKo1TWxBpVGvuIb2ha1mVpaDJLd51hN2jkgb9hvacMxtY4gkwwhr997gS5kixIh0Ak6ktF19Eq+1FOpSqCl2rnCm8gClU/hIF8tr8eC8TT/DukxwFPaMuIfEhj5Fg4Eh4b+8OpkxoU9gPZIUqZYcU17RUDhbIM7RkDXAOOYb5PKcvIoF8H7bmnTLjSY6X1AHNcWnLFN+paSfi06BTR9uaRcXVKUwWub7yIc2YN231KQd+GGIZRbT7eid9zpLnNEOFJgEkOuSPGUq/8NMcCWsdQdEW7UyJ0/cEIPVYL26pufkyOzVKgDd5roLsrY8De3Ar1xq+X53XhNk+wjqNWnVd2rzTcDkmjlLxFp7Sfi6T3L1n6QLNu2ws4gnLlB1BM+fAoHg/j9wqsU4ZPFvPWRySVbawD8jQ9xiSQ0lrQYAk6AmbCbwvPe2+0qtOnTexzme8yiCDmljj8MEWyiO8oPasfYdyipU0Pn3LC9nqjnYWi7tCXuaHEuvJdJgttp0jRDivaejSqdlVqNY8QDqQJAIkxaQQboNrF4rJTc4XLWudHOAT9EuyrNcxpDY+az/1/hKgqMfiAxu8xznNyiCIBBOodJymIOU+KdLaOCZkFOs92ad2m4kMN3wQ14a2d6ItIQenx2JDHBziAAbkmBJsBPUkDxU18Yxgl7mtHMkBefxO1cFUF8W0yQMnaPJccwDYGc30OnEaFOjZrmYhr3MP6MGvzNq1GBpqucXF+R5Agd1iTCDTbVAfc2LWx35j+YR1Ktz3agzbwXjaGJrUntaMR+k1DwaCWNbMuLqrv3Ygbo1I7j6eljA0EOBcOEgW79EDxeDobCdCeBCEP66358UnVxMkhggEQZt1t3pWrViJc4RraLeaDRNXehE56w31yT8R8MthpxNzA1VrtpAEC/dY/VA7UqKUgzH5rxz4qEGFicE2fhHklm4Bv8I8k/Wd4+H0S1OqDoT5EX8Qghuz2fwjyCN+EaBAaPJE+tfmf/XFc+vBgjW/TumPuUFH6Ey243/iFzKAEwAB3RfuRuxbdII01BChz72v3TdB472u9hi49thWNzH46UMGb+dmYEA828Ztxn5ticzKhDmupuFi0jKR3gAei+7/phMjLB5EeV5usr2qpYV+Gc/GMs2zXWFQOOgpnif5bi1xAsHySjtWo0btV47qjh9U1Q9qMU34cTiB3V6n/AOll4vCFhv1tMkRzVKD1dD8QNoN0xuJHfVcf8pT1P8UNojXF1D/UGO/yaV4lpRhyD3+H/FPHfvVWO/qoUT/0TtH8UsVxbhnd+Gp/SF83ZVTFOug+mj8Ua0Xo4MieOHtoOAdEomfiW/U4TBH/AOkg/wCfd5L5o2tdMU8Qg+oUPxGnXBYbWTGZsnWeN7a9FOJ9sqNZrw/BUg6ozKajXw8S0AQSy8WgG1l87ZW6q7tra+qD2uy/aXFE0qLH0wJZTbNLQ2Y0uNyYOU21hU7QqYnE1GUauJDml9XKeyDA19JhLjlDGv0JEc15ihjntc1wdBaQQeRBkHRMYbbVSm0NZVyNDswAizi3KSDEi1uSDYw+DhmduKqfs3uaGteIDH5ABvCJkmeAJTuI9kQ1zxUqOec9JuYMzSKj3NFQkvDhZhPG5gxqvON2mTOaoTOab65jLvM3PNWHahj9pUMm+86HXm/O5JvxJ5oN6nsJjalaj2pyNY5wAcQXOaKbmSILSHdoQMp3iNQCCmaGz8PTflBID4knEMDcjm1OIbA+EOif32t1ufJnEzaHHTgT9F2Z+gY7/ie9Bu4rsWOpuo23GEmTmFXVxBJkGY49baCqri8/xEuPM3PmVl5Ksx2bwT0jrqrcNhaxvEaX110+/qg+oezmycjO1e5xdUa3dzGGtF263nXUnVazqQixKxtmbdc9rGmnBAaLWtEAgE28VtSeOv3wQVmiOZ84VTsG11jJ8T+av7UdZ7o9VzXCRe/d9wgUbsunPw/M/mi/V1IXDbjjJn1TYOv2FW9yBXs29fM/muU1j5rkGRiKQOoOp4Ql30Q4QRI6gEfNN4l3TX7tKoL+vKbdbcUFT2CRc90iCe5XOYT9/ldGDyjy0QvfBPLnwQLOws6z5keBEqtuHIkAfM/IkpllSTwnvQ13cbeJQImmBBLrm5jM7pfKe7Wy8J7e4Qvio2q4taPgcIDZ1LZ5/SFv7ZqFz4i40cHEGIM2BPdJM9F5vamyXP8AiNz0c6QOEAzH9s2QePxeIl5IgAlxAAgCSTA6XVBcV6YezhDnbrd3LZzozSItBkXGsjlIVuF9mXGo4uAAaJhnaVdNYc126eN3eaDyzGE3H0Uta4nT0Xo8bsANILnmHXLiH5Zve7Q4+RnnwTOz9lMcHbzSAP5t2BqXZbCRYcJtHAPM0MK9/wAInujp16ppmya15a4d7SB5xC9xgNlMfGUZoIhxykM1JaCS4zxsRfyTrtltg7ogTdxbZ06kSCfC8BB88pbOceN4kAJvD7IcbSeOgMWv3/JewOALYGVoH8sMBkmIdOkcyE5gdjuicoOuheS13MuBgeJ4dUHmML7MPcBc6xJBA+z4Ldwn4f5ozEieQi50BJcQPuV6rB4VsEBswA3KIBcReGgWJ1EzNl6LCYYFrS5pz3kHMb8uPC10HicH7AU2xmDiepIB/wDE2g9/dEpp3slSYLU7B0zxBuAJJvpPLSF7FuFAO8AJOhAj/wAdNOfkqsVQN72OkGGkCLFscTxlBgbP9kKOWSwEdbxJm8iR8tVrj2epcGN1EjKJ59OnNM7Na6MzQ3LfRxueMWhOtbAi4JvxJHgfuyDObsmkQc1MXgGRE8/X5BZWM2e2SYbM6AC06AkFb9agbRB4CSQSO+4Pj8ljbQFzJnLaIcet9RMA3HEhAscGwmCGmOHG2mtj4m8p7D4RvFp4wIF5t1E20+SXabbrjpa54nhbXTXotbD4cNAMkOI0zSL30mD4IIw2HDTutAnUD8gI8E+0mbQBziJ6SkW1A03Pzgeqapv3RM+ZQWFt+BvxRDS0W119UIq8vT6rr8yen+ygk1Ohtw696rz8YH/ISDyQVXcZjxhEzmDm6z+Q1QU1B3+q5WVhxGvMRPzXIMfEO4H7KTq4iBew06g+SB+MYYh7HnSS4Ez0srWOtx8Qfkgp/SgLSTwEtNx4AeiN1fW8eQnzXVemUW1+/RVdq28kE6E8JQV/rFgflzX5AFzh/a0H5whrvgbzut3OAjrB0Rsw4APLqSRfqk3Gm0ENMkyTleCZ/tuT0QK1qYLpF+GgN45Dw4oHYZ5MEuAuCA0NziODuFu9MBzW6uDRFr2GnE2n181SwUc+63fMkPh0n5Bt+CDPdUez98tMAhtRrnvvaxawEfDMa2FimKmDqFkve126DmdRh0WsS5hBHWI5zC0HYRzmwG1GSSYls/IQdAADznVUDZ72OBZTBMmZqEOeCNA2mNRY3nvCDJGAzOBIYQbh26HMA0IIpjMIMkAlalQuaGhr5EuBf2hN4iILC0npA+SadSdV3AHNvckPafB4rXFuIlB+jyQ6pJyniKbg3gC17mAzpq7geaAcO7Mc1MtMHi1pIIEXJcCJ5ADj1TLnHI4uZOoDhe4/lc08Z/0uw1eZ94KlTSJa0i1gA4iRxkGNeKuLLkvbmFjlbwywCTU1m3DlogzqDQ8hrS20wMgEkcpO6QR81bTc6A0sqZt4l1y4RAMDMN2OXzXDAB74a1sCJYRck2blc50BsH5latPCF+Zgpsb0e95HSJHfbSeXEHMDTLgIqGOIAOYebdbDUg/Xckhu6JtoRJJ7muAnRZGy8HTpHM5wa82ygkA9QJMeZWjSqSJaC5s2LnA5uYbmbfzQcMc5rjDHvM8XNa0cTEuJA8ETqk65IgGA4uOt9OEnnwSrKnFlAAyRLty/G9MXVzqQeLhjTza4ZrdSPuEDGFpwLExfdAJE9INuC6ri6YEEzzABcf8AjBPyS2z32JLg7hO6DbpAj/abdVI0Ig/zWv1/2gqdTBhwJA03mgRrFz8OvAdFi4947QgPa6B8TWukH4oLnGDrMg8tOOljn7hzGJIDSCIJNgCJFp8VmOY5okZpmC0NIMaEm0EW46IBpMht3wBrmy5jHDWRc6GU/hca54ygZTHxG4jnpGsXAWdhnOLrSL6EPE6aAaxyC0u2c2AWVHG8HKXjxI3kHEm4aZcDBAiSeunqmcJXc74mOaeMxB8nFU1MVTkb1Mc9AZ5XIyqG1nWysBE65gfK/ogdLxxjxM+Uq3NLdR3i35pEY5wMFo75cf8ArA81Y95cbi3TMD5hBaapAtHUE/OQEQfIgR4OuqHv6HwJ9CqO2pP3C5ub+ElsjwQHWzNmAXjiJII8yFyiozKIacsD+Gx8rLkHmxjc5GQgzyePRMNozqXCNYy/MhsrJxG1KVJvvyADyzn/ABEp7ZOIo1L02QDMOgCR55uKCyjQBkAtgcOzsT3kGfBEaXS/Sx8COCq2yyi6BUc+eAa54PhED5qzZuDaxu61wza5nFzj3uzFBFTCh53qYdAEF4B/P0VVVzCABAg3DBmHcQBAHkrMXtOlQMPcQTqCHPt3pSt7S0NJLM2hymDPKAYQBjaYncAcY5iW+JOvT5o6NcNDS5wtGYOd2IsBBJbMnpKtw7GkwW5gbgljHSOmh56qzC1xdrKWWOeVodflTNggSdXa54LCzPoXNplzvANY+e+ypxG1GtjtpNQRYirk74NJo81pMpufIaBSYBe4fN+LXAiPFL4MMqA5cQ8wTmAZDQ4a2fI8moKWbbB+IU5cYDQHVJFzOsArRwlcaNzCNWikGyeMEk5R326qf0RwE2cTZv7h8csDyjgo2dh922cmYh7jUbIN8oc6fMoIdW7IEZezzXzC411cWCAOp/2jrBjssOYHEQN6ZHIBxgcdETdpU8/Z0mZnTctAYGnQiZb36O49F20685SGFpgtc6WNe3T4SGunWeEwgRZVLYZlm+rhcEcpbpc2DbzyC0MHiGhzTmpyPjpuMOqZQd5vu7G4MWPdxrq7Le2mHguLNZc4QSY+NrIJmXXGlraotm0jUpHKbaN3nutAO9my20tHig2G7Qa+k5zG1SNIDhIm26YLhqLhM4DDsaJHaExfM86xBBLoObquwGAqbj5ZEWEvMSOAcSG25LRqEkgZfIi/mbIMt+z2gz2VSdZbVJ49Xj0XFjSdxu8CCcxObxcZvbTpwT1SG/GIvA/eN/CyVotayoakzmsAZItIva3A2HBBzhEGNNd119eF+/wVFVtYjce0Txc3TuFwmXU3n46TQb3GV08v4T4Qk3BwfGYCLkZLx3h8fIoKsZTfkl7+EGIYJtvGLfdkhWrjK05w5l94jIY0kGdJEWnuT2NxppkntYtf3ea2k2gQkK9VoIc/V4MbrRa94aJabjj/ALA6TgagdTLrATBJngZAdJ1ESZubBbZqgamBYNBIFzbUm/csAVWhoDszg68FxNo1zf6WjSe1rc2ZuQDiwyLzrf0QaDqpAkmD1kjzEBKuLhvMZTe48ZyE9xh1vFWUGF4zB1iAQYAJETeWm3eoqVWtOUkB3CQf+qCnC4iq4nPQFM/xB7Xg9+jh81dVLgJNuoj6wp7OoTIE9GvDZ8HMPqrKlOpwgcwTfzFvkgzmuc6SyoX/AMs0vmWglSK2YxUpXH8THOHg4shNOMETE87n5x+SJtUO0QLis1tuzDfDKPp6LlTjdlUqn7SnTd3sj5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AutoShape 7" descr="data:image/jpeg;base64,/9j/4AAQSkZJRgABAQAAAQABAAD/2wCEAAkGBhQSERUUEhQVFRUWGBUYFxUYFRgVFRQUGBcXFRcXFxUYHCYfFxojHRcUHy8gIycpLCwsFR4xNTAqNSYrLCkBCQoKBQUFDQUFDSkYEhgpKSkpKSkpKSkpKSkpKSkpKSkpKSkpKSkpKSkpKSkpKSkpKSkpKSkpKSkpKSkpKSkpKf/AABEIAL8BCAMBIgACEQEDEQH/xAAbAAACAwEBAQAAAAAAAAAAAAACBAEDBQAGB//EAEAQAAEDAgMFBQYCCgICAwEAAAEAAhEDIQQSMQUiQVFhE3GBkbEGIzKhwfAH0RQVM0JSYnKCsuGSwqLxU4PSQ//EABQBAQAAAAAAAAAAAAAAAAAAAAD/xAAUEQEAAAAAAAAAAAAAAAAAAAAA/9oADAMBAAIRAxEAPwDQsTdXUx0RHDQVa2ig4PUhWtoqRQQVOah7MpsYcwjbQQJtplWBpTfYI2UECmVR2ad7BEKCBRrVbSarhhbq0YdBS1qsFNWjDouzQLtF0YYmG01IpIF4VjWK80UbKKCjs1W6knnMQdmgU7NdkTnZrjRQLspK1tNXMpK5tNBQ2ku7NNCmiFNAkWKRSToo3Rdkgz3U0JYnX0UDqSBMtQGmnDTQGmgTdSXJipRBBBEg8Oa5Bg1m9EICvexVwUBMYr6dJUsV2YoLOzUZFDXqxr0ACmrGtRtVraaAOzRdmrWtUlqCptNEKaua1SWoAbTU9krA1cgDIoDVYCoIQcCjahyog1BJCghEApDUAhqtDFDQpBQHkRtpoQrGoCFNF2a4Ig5BGRWCmEKsagA0VVUw6bIQuCBB1JQaSbc1A5qBN1HouTLmrkHl3MVbmJsMU5ECjKasLE0KaI00CYajDVb2aMMQQxiua1c1itY1AIaiyIwFICAA1EApIUtCCCF5r2l9rnYao2k2g+o54Ba4nKwkkjKDBLiOI4SF6eFRtFnuneHqEHm6G1ce9pcMNQAAmDVMpc+3b6Lg3FYZ1MH95jw8eAIE+a9RhG7ju5LbPoDt5IBhpIkTBkXHI/mg0qYzAEaEA3BBuJ0NwrG01a1qINQUlq7Krcq4C6AA1SWoyFwQcArQFWArGoChSAiCKUEAK1jULVa1B0IXBGoKChwQEK5yCEFFQLlY8KEHnFMosqnKgAFEiaxE1iCpoRhGWocqAg5WZlUEQQWNcjzKsBG1qAmqxrULQjaUBBqW2kPdu8P8gmwUrtNvu3f2/wCQQVYX4Hd31VWzW+9J/lPqFbhBuFDs39q7+n/sEGmEcoVMoOIXAKQoeYE/esIOhcWKYUoIaETUJbY3jqOHW6w6GyPekVK1arca1HNEEA/C0gIPQhSAsYbFb2m7Uq04k7tR1+kOJC3AEBsRShARBASgldK4hABQkKyELigVqFciqrkHnC5E13BFkXdmgJEAohEUEOCrzXRvdwVZN0BgI2hC0KxAQajAXBGCg7KjaELSplAcpbaJ92e9v+QV0pfaH7Pxb6hB2G+B3gq9mj3jv6fqFZQ+A+CHZzfeO/p+qDSAXIgF0IIBUO08vVHCGobeXqEByuKEORSg6UiP27v7f8QnUgXe/d/b/iEDjP2nmnAkmH3vmnJQSpzIQ5SgKVOZVLpQWZ0DnISVGZANRcgrOUoMFzro2JcuuubVQOlRKoFddnugtJQSq31ULXoGA5WBU51Z2iC0ORNVDXKwPhBepJVQepD0FhCV2gNzxb6phpVOO+Af1BBOHG4VGz/2jv6R6oqfwnwVezm+8d/SPVBpgIg1Q1EEEwk8fjBTAlpIJFxEc+c/Lim5SO1GyzSYcyO8OB/LyQM4epmaDETBjjEceqtVVI2+f5/P1RgoJWc4+/d/b6BaBKzHn37u5vogcafe+adaUhPvR4+hTQcgtlE0qlvxHuH1/NWF2g5/JBJUOKmUJcghc4qGuQFyCuq9cqaz1yDEapJVJqIDWCBguRCos92J6om10D8yhD1QK9lWaqBw1gibVXnmbdyOf29MsYHENrgh9EjUdoRei6P493rwWsKyB3tVFLFmSCIiCDwLTMeNr+HNLCojFX6IH21FIcsjZe2mVmZmkAZqjQCRJ7NxafkJ7iFoh6BxjlVj37o/qH1WRT201gxJcXO7JznZWy5xYGMgNGl3SItr4rHoe1z67GA08ji9v7pH/wDQDLvc2EmZ180HtKfwqrAn3ju4epS+A2i17LTpMEciWnyPq3mF1DFND3ZiGyGi9pO8YHM2Pkg2Q9GHJZlRH2iC0vSmOdueLeH80qXVr/f3/wC0vj3SzxHqgaD7A/cfforg5K0jYdwRMfw5enBAx2qznn357m+ibc9IZvfnub6IGyfeDx9CnWlJVDvjx9Cr8yC5jt4+H1RdrceKUbV3vD6lSaxztFogmfL80DpehcVT2i51RBwrCSgc9LDEbzhGkcRxC5zygmq9cqHPXIPFV8fBm6r/AFzwVFR5eZyOMG8NnzgLPfhn/wDx1NZ+A/kg0/1kZTtPaQ6rDY1wF2OEc2uHTl1VpcY4z3INv9YDmp/TAYgrzpxJ0v0VdDEOGlkD2N9l6T6jqtN9ahVfdz6VQjNw3mmQRYWtotP2c2U6gzse1NWCXAuAaWMMCIBNpDo74SmBxBdBLgDMR2tF0jeMgNfuj4RBi7u9aez9nvqU6zKjKrTVDhmY+m7K0sFOAWVHCfidpALucoNingSRIdM6ECxHDilcPUDqtSmHNL6Qa5zQZIkGBbjunzHNOYPGtptbR7OowtbDWGm957Nh7NrtwGQQG90gLy+wcA3DbTxlYsrNZUaCx7qVXK5ziypUAlkzmza8kHmvbfbDO3Z+juAZ2RBDGljC5xeKliADILZPUcllN9uMW0DfAdNKN2CWsDxp8MGAXTcyOGjlH2Uw9Sgarn1sPVALnUX5wwNzGzQWS7MQHRJiZgQExsP2cwmKo1TWxBpVGvuIb2ha1mVpaDJLd51hN2jkgb9hvacMxtY4gkwwhr997gS5kixIh0Ak6ktF19Eq+1FOpSqCl2rnCm8gClU/hIF8tr8eC8TT/DukxwFPaMuIfEhj5Fg4Eh4b+8OpkxoU9gPZIUqZYcU17RUDhbIM7RkDXAOOYb5PKcvIoF8H7bmnTLjSY6X1AHNcWnLFN+paSfi06BTR9uaRcXVKUwWub7yIc2YN231KQd+GGIZRbT7eid9zpLnNEOFJgEkOuSPGUq/8NMcCWsdQdEW7UyJ0/cEIPVYL26pufkyOzVKgDd5roLsrY8De3Ar1xq+X53XhNk+wjqNWnVd2rzTcDkmjlLxFp7Sfi6T3L1n6QLNu2ws4gnLlB1BM+fAoHg/j9wqsU4ZPFvPWRySVbawD8jQ9xiSQ0lrQYAk6AmbCbwvPe2+0qtOnTexzme8yiCDmljj8MEWyiO8oPasfYdyipU0Pn3LC9nqjnYWi7tCXuaHEuvJdJgttp0jRDivaejSqdlVqNY8QDqQJAIkxaQQboNrF4rJTc4XLWudHOAT9EuyrNcxpDY+az/1/hKgqMfiAxu8xznNyiCIBBOodJymIOU+KdLaOCZkFOs92ad2m4kMN3wQ14a2d6ItIQenx2JDHBziAAbkmBJsBPUkDxU18Yxgl7mtHMkBefxO1cFUF8W0yQMnaPJccwDYGc30OnEaFOjZrmYhr3MP6MGvzNq1GBpqucXF+R5Agd1iTCDTbVAfc2LWx35j+YR1Ktz3agzbwXjaGJrUntaMR+k1DwaCWNbMuLqrv3Ygbo1I7j6eljA0EOBcOEgW79EDxeDobCdCeBCEP66358UnVxMkhggEQZt1t3pWrViJc4RraLeaDRNXehE56w31yT8R8MthpxNzA1VrtpAEC/dY/VA7UqKUgzH5rxz4qEGFicE2fhHklm4Bv8I8k/Wd4+H0S1OqDoT5EX8Qghuz2fwjyCN+EaBAaPJE+tfmf/XFc+vBgjW/TumPuUFH6Ey243/iFzKAEwAB3RfuRuxbdII01BChz72v3TdB472u9hi49thWNzH46UMGb+dmYEA828Ztxn5ticzKhDmupuFi0jKR3gAei+7/phMjLB5EeV5usr2qpYV+Gc/GMs2zXWFQOOgpnif5bi1xAsHySjtWo0btV47qjh9U1Q9qMU34cTiB3V6n/AOll4vCFhv1tMkRzVKD1dD8QNoN0xuJHfVcf8pT1P8UNojXF1D/UGO/yaV4lpRhyD3+H/FPHfvVWO/qoUT/0TtH8UsVxbhnd+Gp/SF83ZVTFOug+mj8Ua0Xo4MieOHtoOAdEomfiW/U4TBH/AOkg/wCfd5L5o2tdMU8Qg+oUPxGnXBYbWTGZsnWeN7a9FOJ9sqNZrw/BUg6ozKajXw8S0AQSy8WgG1l87ZW6q7tra+qD2uy/aXFE0qLH0wJZTbNLQ2Y0uNyYOU21hU7QqYnE1GUauJDml9XKeyDA19JhLjlDGv0JEc15ihjntc1wdBaQQeRBkHRMYbbVSm0NZVyNDswAizi3KSDEi1uSDYw+DhmduKqfs3uaGteIDH5ABvCJkmeAJTuI9kQ1zxUqOec9JuYMzSKj3NFQkvDhZhPG5gxqvON2mTOaoTOab65jLvM3PNWHahj9pUMm+86HXm/O5JvxJ5oN6nsJjalaj2pyNY5wAcQXOaKbmSILSHdoQMp3iNQCCmaGz8PTflBID4knEMDcjm1OIbA+EOif32t1ufJnEzaHHTgT9F2Z+gY7/ie9Bu4rsWOpuo23GEmTmFXVxBJkGY49baCqri8/xEuPM3PmVl5Ksx2bwT0jrqrcNhaxvEaX110+/qg+oezmycjO1e5xdUa3dzGGtF263nXUnVazqQixKxtmbdc9rGmnBAaLWtEAgE28VtSeOv3wQVmiOZ84VTsG11jJ8T+av7UdZ7o9VzXCRe/d9wgUbsunPw/M/mi/V1IXDbjjJn1TYOv2FW9yBXs29fM/muU1j5rkGRiKQOoOp4Ql30Q4QRI6gEfNN4l3TX7tKoL+vKbdbcUFT2CRc90iCe5XOYT9/ldGDyjy0QvfBPLnwQLOws6z5keBEqtuHIkAfM/IkpllSTwnvQ13cbeJQImmBBLrm5jM7pfKe7Wy8J7e4Qvio2q4taPgcIDZ1LZ5/SFv7ZqFz4i40cHEGIM2BPdJM9F5vamyXP8AiNz0c6QOEAzH9s2QePxeIl5IgAlxAAgCSTA6XVBcV6YezhDnbrd3LZzozSItBkXGsjlIVuF9mXGo4uAAaJhnaVdNYc126eN3eaDyzGE3H0Uta4nT0Xo8bsANILnmHXLiH5Zve7Q4+RnnwTOz9lMcHbzSAP5t2BqXZbCRYcJtHAPM0MK9/wAInujp16ppmya15a4d7SB5xC9xgNlMfGUZoIhxykM1JaCS4zxsRfyTrtltg7ogTdxbZ06kSCfC8BB88pbOceN4kAJvD7IcbSeOgMWv3/JewOALYGVoH8sMBkmIdOkcyE5gdjuicoOuheS13MuBgeJ4dUHmML7MPcBc6xJBA+z4Ldwn4f5ozEieQi50BJcQPuV6rB4VsEBswA3KIBcReGgWJ1EzNl6LCYYFrS5pz3kHMb8uPC10HicH7AU2xmDiepIB/wDE2g9/dEpp3slSYLU7B0zxBuAJJvpPLSF7FuFAO8AJOhAj/wAdNOfkqsVQN72OkGGkCLFscTxlBgbP9kKOWSwEdbxJm8iR8tVrj2epcGN1EjKJ59OnNM7Na6MzQ3LfRxueMWhOtbAi4JvxJHgfuyDObsmkQc1MXgGRE8/X5BZWM2e2SYbM6AC06AkFb9agbRB4CSQSO+4Pj8ljbQFzJnLaIcet9RMA3HEhAscGwmCGmOHG2mtj4m8p7D4RvFp4wIF5t1E20+SXabbrjpa54nhbXTXotbD4cNAMkOI0zSL30mD4IIw2HDTutAnUD8gI8E+0mbQBziJ6SkW1A03Pzgeqapv3RM+ZQWFt+BvxRDS0W119UIq8vT6rr8yen+ygk1Ohtw696rz8YH/ISDyQVXcZjxhEzmDm6z+Q1QU1B3+q5WVhxGvMRPzXIMfEO4H7KTq4iBew06g+SB+MYYh7HnSS4Ez0srWOtx8Qfkgp/SgLSTwEtNx4AeiN1fW8eQnzXVemUW1+/RVdq28kE6E8JQV/rFgflzX5AFzh/a0H5whrvgbzut3OAjrB0Rsw4APLqSRfqk3Gm0ENMkyTleCZ/tuT0QK1qYLpF+GgN45Dw4oHYZ5MEuAuCA0NziODuFu9MBzW6uDRFr2GnE2n181SwUc+63fMkPh0n5Bt+CDPdUez98tMAhtRrnvvaxawEfDMa2FimKmDqFkve126DmdRh0WsS5hBHWI5zC0HYRzmwG1GSSYls/IQdAADznVUDZ72OBZTBMmZqEOeCNA2mNRY3nvCDJGAzOBIYQbh26HMA0IIpjMIMkAlalQuaGhr5EuBf2hN4iILC0npA+SadSdV3AHNvckPafB4rXFuIlB+jyQ6pJyniKbg3gC17mAzpq7geaAcO7Mc1MtMHi1pIIEXJcCJ5ADj1TLnHI4uZOoDhe4/lc08Z/0uw1eZ94KlTSJa0i1gA4iRxkGNeKuLLkvbmFjlbwywCTU1m3DlogzqDQ8hrS20wMgEkcpO6QR81bTc6A0sqZt4l1y4RAMDMN2OXzXDAB74a1sCJYRck2blc50BsH5latPCF+Zgpsb0e95HSJHfbSeXEHMDTLgIqGOIAOYebdbDUg/Xckhu6JtoRJJ7muAnRZGy8HTpHM5wa82ygkA9QJMeZWjSqSJaC5s2LnA5uYbmbfzQcMc5rjDHvM8XNa0cTEuJA8ETqk65IgGA4uOt9OEnnwSrKnFlAAyRLty/G9MXVzqQeLhjTza4ZrdSPuEDGFpwLExfdAJE9INuC6ri6YEEzzABcf8AjBPyS2z32JLg7hO6DbpAj/abdVI0Ig/zWv1/2gqdTBhwJA03mgRrFz8OvAdFi4947QgPa6B8TWukH4oLnGDrMg8tOOljn7hzGJIDSCIJNgCJFp8VmOY5okZpmC0NIMaEm0EW46IBpMht3wBrmy5jHDWRc6GU/hca54ygZTHxG4jnpGsXAWdhnOLrSL6EPE6aAaxyC0u2c2AWVHG8HKXjxI3kHEm4aZcDBAiSeunqmcJXc74mOaeMxB8nFU1MVTkb1Mc9AZ5XIyqG1nWysBE65gfK/ogdLxxjxM+Uq3NLdR3i35pEY5wMFo75cf8ArA81Y95cbi3TMD5hBaapAtHUE/OQEQfIgR4OuqHv6HwJ9CqO2pP3C5ub+ElsjwQHWzNmAXjiJII8yFyiozKIacsD+Gx8rLkHmxjc5GQgzyePRMNozqXCNYy/MhsrJxG1KVJvvyADyzn/ABEp7ZOIo1L02QDMOgCR55uKCyjQBkAtgcOzsT3kGfBEaXS/Sx8COCq2yyi6BUc+eAa54PhED5qzZuDaxu61wza5nFzj3uzFBFTCh53qYdAEF4B/P0VVVzCABAg3DBmHcQBAHkrMXtOlQMPcQTqCHPt3pSt7S0NJLM2hymDPKAYQBjaYncAcY5iW+JOvT5o6NcNDS5wtGYOd2IsBBJbMnpKtw7GkwW5gbgljHSOmh56qzC1xdrKWWOeVodflTNggSdXa54LCzPoXNplzvANY+e+ypxG1GtjtpNQRYirk74NJo81pMpufIaBSYBe4fN+LXAiPFL4MMqA5cQ8wTmAZDQ4a2fI8moKWbbB+IU5cYDQHVJFzOsArRwlcaNzCNWikGyeMEk5R326qf0RwE2cTZv7h8csDyjgo2dh922cmYh7jUbIN8oc6fMoIdW7IEZezzXzC411cWCAOp/2jrBjssOYHEQN6ZHIBxgcdETdpU8/Z0mZnTctAYGnQiZb36O49F20685SGFpgtc6WNe3T4SGunWeEwgRZVLYZlm+rhcEcpbpc2DbzyC0MHiGhzTmpyPjpuMOqZQd5vu7G4MWPdxrq7Le2mHguLNZc4QSY+NrIJmXXGlraotm0jUpHKbaN3nutAO9my20tHig2G7Qa+k5zG1SNIDhIm26YLhqLhM4DDsaJHaExfM86xBBLoObquwGAqbj5ZEWEvMSOAcSG25LRqEkgZfIi/mbIMt+z2gz2VSdZbVJ49Xj0XFjSdxu8CCcxObxcZvbTpwT1SG/GIvA/eN/CyVotayoakzmsAZItIva3A2HBBzhEGNNd119eF+/wVFVtYjce0Txc3TuFwmXU3n46TQb3GV08v4T4Qk3BwfGYCLkZLx3h8fIoKsZTfkl7+EGIYJtvGLfdkhWrjK05w5l94jIY0kGdJEWnuT2NxppkntYtf3ea2k2gQkK9VoIc/V4MbrRa94aJabjj/ALA6TgagdTLrATBJngZAdJ1ESZubBbZqgamBYNBIFzbUm/csAVWhoDszg68FxNo1zf6WjSe1rc2ZuQDiwyLzrf0QaDqpAkmD1kjzEBKuLhvMZTe48ZyE9xh1vFWUGF4zB1iAQYAJETeWm3eoqVWtOUkB3CQf+qCnC4iq4nPQFM/xB7Xg9+jh81dVLgJNuoj6wp7OoTIE9GvDZ8HMPqrKlOpwgcwTfzFvkgzmuc6SyoX/AMs0vmWglSK2YxUpXH8THOHg4shNOMETE87n5x+SJtUO0QLis1tuzDfDKPp6LlTjdlUqn7SnTd3sj5h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295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kak wire rope trans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8164696" cy="3534148"/>
          </a:xfrm>
          <a:prstGeom prst="rect">
            <a:avLst/>
          </a:prstGeom>
          <a:noFill/>
        </p:spPr>
      </p:pic>
      <p:pic>
        <p:nvPicPr>
          <p:cNvPr id="2050" name="Picture 2" descr="http://www.energykitesystems.net/0/Selsam/kitewindmill1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4873117" cy="603842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11715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581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ampyxpower.com/files/get/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584062" cy="322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333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67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energykitesystems.net/0/JoeFaust/AWE/ballastedtippingb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3571875" cy="4533900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20688"/>
            <a:ext cx="27717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arous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149080"/>
            <a:ext cx="4286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Christof Beaupoil</dc:creator>
  <cp:lastModifiedBy>beaupoil</cp:lastModifiedBy>
  <cp:revision>47</cp:revision>
  <dcterms:created xsi:type="dcterms:W3CDTF">2013-09-09T08:25:52Z</dcterms:created>
  <dcterms:modified xsi:type="dcterms:W3CDTF">2013-09-19T21:12:39Z</dcterms:modified>
</cp:coreProperties>
</file>